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61"/>
  </p:normalViewPr>
  <p:slideViewPr>
    <p:cSldViewPr snapToGrid="0">
      <p:cViewPr varScale="1">
        <p:scale>
          <a:sx n="77" d="100"/>
          <a:sy n="77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83EF2-254A-E21E-478F-64858F3C9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74489C-2635-23D2-EAB0-F077AB2B1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0F16A2-9519-1028-53F2-61025A55A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65CBB6-F098-C15F-A092-D5A6D61ED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3B3C-30A4-8C71-3833-28CD776A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0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EF13B-86C7-038E-75A4-FBDE70A0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F6E3C4-9F09-BBEF-31D4-B5D3D30D0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B6E678-7D6F-7053-7B04-4BBD11DB5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301836-1827-4DED-E52E-6CEB5E5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0B1EF1-B9C5-95D5-559E-AE24FE10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5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441A028-8755-3AE7-C116-DB1A3604D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8A8B71-AA1C-8FF7-8625-5ACCF631B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0EE41E-F34F-69A2-07ED-83B77826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B56FF-51C4-58C1-D2CD-40A3FCD1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3CC3E7-9ED0-3965-98EA-CE828980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6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D9E40-9C04-33BE-C222-1AE5B2AB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C39ED2-0E1D-69BE-CB4C-F446A5FF8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B4D335-5C22-7BC2-B995-2C261B84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1640F3-0218-1FFE-02F9-7AD52EBD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CA5394-5F0A-1D4F-B5CF-9D92EE81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65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6DE48-AB1D-D414-10C6-AA94ABB3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4DB3D4-10F5-04DD-83D4-B37CCA686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F8AFE9-1849-2DED-240C-D92A12FB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0B87DB-55C0-5C2C-816F-A6312118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6B79F-7C77-2937-E8C5-C77D5B99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28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06717-A453-0EC9-D097-A452A93F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5B985-41F0-8192-F537-FEC41EEE5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DEE9CB-F3BA-7FC5-B47D-4EC63CF7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88DDB2-530C-C9FE-850E-86A09A77E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9BCEB4-B266-255D-9BCF-819A657B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83F76D-F9D6-05DD-4B96-5AB54596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47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F32B5-2F63-2531-216B-87EA9E23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06A0A0-7853-D3B7-9739-6663616A7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D2CBC4-ECA9-A7A8-060E-533F46D22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9E6C79-4462-26FB-DDFF-78725FFC4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47A232B-7138-D04A-70F4-8E8FC994E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281A48-3F6D-A389-F955-666976EE9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4BAEF03-DDD3-6679-96E7-211966CF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737CF-6DBB-0A24-D803-148122B9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73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F3533-65DC-7296-AB41-6F287C92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62D3B7-CB2E-778C-CBAE-3B50D39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6BC76F-9204-BD71-AC71-6EC64A113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D3CA21-9807-DB49-F7F7-5B35E415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24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31185D-1E6F-FCAE-E53E-DC0ABFF2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BF6615-5B3F-23CD-C279-3651F836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A4FE97-2503-C1B4-E859-92B13294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83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82478-0599-442C-CFCB-180DCFBA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4D1CB9-321F-13D9-9116-A23E3FBD2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6853D0-71BF-B0CE-F48D-4BE264B87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03C974-E5F1-CD97-5308-9AD7D3B7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0847C1-DBEE-E92B-7CA1-3DC995E5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C0C5AF-93F0-B454-6E1A-BE72FE1D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1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C910D-E3F2-4148-C432-2F13A896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CEF9D52-AB91-6312-0035-BB5C0CC53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3C11F9-FB0E-CB39-B229-CB0CFAB5A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BEEC3D-1D7A-E165-9EF4-BBD53F66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724F4F-212A-F52A-CF89-3D8472AB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A782AD-3E3F-C2B0-51AA-5433178B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11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99772-6972-E657-DF65-809FE90D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AF32D5-5FEC-F040-ECE4-30831D511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72ED04-E90D-252E-ABF9-1D050F2AF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C837DD-50A5-90FE-CC4F-03F30E3B5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0E5AD7-BA11-0527-3ABD-FE34967D3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70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F88C3-5F19-3AEC-7687-FD008C67C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0236"/>
            <a:ext cx="9144000" cy="2977528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</a:t>
            </a:r>
            <a:r>
              <a:rPr lang="ru-RU" dirty="0" smtClean="0"/>
              <a:t>клиент-серверного приложения </a:t>
            </a:r>
            <a:r>
              <a:rPr lang="ru-RU" dirty="0" err="1" smtClean="0"/>
              <a:t>клининговой</a:t>
            </a:r>
            <a:r>
              <a:rPr lang="ru-RU" dirty="0" smtClean="0"/>
              <a:t> компании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B6925C-F1A2-A9E2-1201-754F721AE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2511" y="6106801"/>
            <a:ext cx="3580436" cy="437527"/>
          </a:xfrm>
        </p:spPr>
        <p:txBody>
          <a:bodyPr>
            <a:normAutofit fontScale="85000" lnSpcReduction="10000"/>
          </a:bodyPr>
          <a:lstStyle/>
          <a:p>
            <a:r>
              <a:rPr lang="ru-RU" dirty="0" err="1" smtClean="0"/>
              <a:t>Керюшенкова</a:t>
            </a:r>
            <a:r>
              <a:rPr lang="ru-RU" dirty="0" smtClean="0"/>
              <a:t> А. К. </a:t>
            </a:r>
            <a:r>
              <a:rPr lang="ru-RU" dirty="0"/>
              <a:t>ФИб-4301</a:t>
            </a:r>
          </a:p>
        </p:txBody>
      </p:sp>
    </p:spTree>
    <p:extLst>
      <p:ext uri="{BB962C8B-B14F-4D97-AF65-F5344CB8AC3E}">
        <p14:creationId xmlns:p14="http://schemas.microsoft.com/office/powerpoint/2010/main" val="119733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33472-E8BE-2FE0-08F4-DC8FEF68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Тема и цель ВКР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6BB864-5748-68E7-0224-97B9E4D7D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Тема – разработка </a:t>
            </a:r>
            <a:r>
              <a:rPr lang="ru-RU" dirty="0" smtClean="0"/>
              <a:t>клиент-серверного приложения </a:t>
            </a:r>
            <a:r>
              <a:rPr lang="ru-RU" dirty="0" err="1" smtClean="0"/>
              <a:t>клининговой</a:t>
            </a:r>
            <a:r>
              <a:rPr lang="ru-RU" dirty="0" smtClean="0"/>
              <a:t> компании.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Цель –</a:t>
            </a:r>
            <a:r>
              <a:rPr lang="en-US" dirty="0"/>
              <a:t> 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сервис </a:t>
            </a:r>
            <a:r>
              <a:rPr lang="ru-RU" dirty="0" err="1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клининга</a:t>
            </a:r>
            <a:r>
              <a:rPr lang="ru-RU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отвечающ</a:t>
            </a:r>
            <a:r>
              <a:rPr lang="ru-RU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ий</a:t>
            </a:r>
            <a:r>
              <a:rPr lang="ru-RU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требованиям, поставленным работодателем.</a:t>
            </a:r>
            <a:r>
              <a:rPr lang="ru-RU" dirty="0">
                <a:effectLst/>
                <a:cs typeface="Times New Roman" panose="02020603050405020304" pitchFamily="18" charset="0"/>
              </a:rPr>
              <a:t> </a:t>
            </a:r>
            <a:endParaRPr lang="en-US" dirty="0">
              <a:effectLst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8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77D16-9C68-279D-C4EB-F95EBC08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ВКР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351926-F65E-BFC4-9967-131A51984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79" y="1690688"/>
            <a:ext cx="10689921" cy="4486275"/>
          </a:xfrm>
        </p:spPr>
        <p:txBody>
          <a:bodyPr>
            <a:normAutofit/>
          </a:bodyPr>
          <a:lstStyle/>
          <a:p>
            <a:r>
              <a:rPr lang="ru-RU" dirty="0"/>
              <a:t>обзор аналогов сервисов </a:t>
            </a:r>
            <a:r>
              <a:rPr lang="ru-RU" dirty="0" smtClean="0"/>
              <a:t>для </a:t>
            </a:r>
            <a:r>
              <a:rPr lang="ru-RU" dirty="0" err="1" smtClean="0"/>
              <a:t>клининга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обзор методов и инструментов </a:t>
            </a:r>
            <a:r>
              <a:rPr lang="ru-RU" dirty="0" smtClean="0"/>
              <a:t>разработки клиент-серверного приложения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выбор стека технологий и инструментов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проектирование базы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проектирование архитектуры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программная реализация </a:t>
            </a:r>
            <a:r>
              <a:rPr lang="ru-RU" dirty="0" smtClean="0"/>
              <a:t>клиент-серверного приложения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оценка качества </a:t>
            </a:r>
            <a:r>
              <a:rPr lang="ru-RU" dirty="0" smtClean="0"/>
              <a:t>реализованного приложения</a:t>
            </a:r>
            <a:r>
              <a:rPr lang="en-US" dirty="0" smtClean="0"/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6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E09A0-03B8-C3CE-A467-ABB6BB7F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ВКР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B8CAA9-1C36-75EF-9828-DEF38DCB0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61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B9112-725E-EAC7-2AC0-A084BD86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Выбранный </a:t>
            </a:r>
            <a:r>
              <a:rPr lang="ru-RU" dirty="0"/>
              <a:t>стек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A3FF80-E25C-DBF9-9517-D6AF0B35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</a:t>
            </a:r>
            <a:r>
              <a:rPr lang="en-US" dirty="0"/>
              <a:t>C</a:t>
            </a:r>
            <a:r>
              <a:rPr lang="en-US" dirty="0" smtClean="0"/>
              <a:t>ore</a:t>
            </a:r>
          </a:p>
          <a:p>
            <a:r>
              <a:rPr lang="en-US" dirty="0" smtClean="0"/>
              <a:t>Angular</a:t>
            </a:r>
            <a:endParaRPr lang="en-US" dirty="0"/>
          </a:p>
          <a:p>
            <a:r>
              <a:rPr lang="ru-RU" dirty="0"/>
              <a:t>База данных </a:t>
            </a:r>
            <a:r>
              <a:rPr lang="en-US" dirty="0" smtClean="0"/>
              <a:t>PostgreSQL</a:t>
            </a:r>
            <a:endParaRPr lang="en-US" u="sng" dirty="0"/>
          </a:p>
          <a:p>
            <a:r>
              <a:rPr lang="ru-RU" dirty="0" smtClean="0"/>
              <a:t>Язык </a:t>
            </a:r>
            <a:r>
              <a:rPr lang="ru-RU" dirty="0"/>
              <a:t>программирования – </a:t>
            </a:r>
            <a:r>
              <a:rPr lang="en-US" u="sng" dirty="0" smtClean="0"/>
              <a:t>C#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554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65F50-31A4-DC88-D15F-0B7CE36F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170" y="-206027"/>
            <a:ext cx="10515600" cy="1325563"/>
          </a:xfrm>
        </p:spPr>
        <p:txBody>
          <a:bodyPr/>
          <a:lstStyle/>
          <a:p>
            <a:r>
              <a:rPr lang="ru-RU" dirty="0"/>
              <a:t>Схема базы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0" y="845374"/>
            <a:ext cx="10711660" cy="601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EBE45-6525-740E-F8EE-C5F5AE35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300559" cy="72651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Схема архитектуры приложения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" y="1066341"/>
            <a:ext cx="10637692" cy="52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bandicam 2022-12-13 22-42-56-696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38" y="0"/>
            <a:ext cx="12140694" cy="6563638"/>
          </a:xfrm>
        </p:spPr>
      </p:pic>
    </p:spTree>
    <p:extLst>
      <p:ext uri="{BB962C8B-B14F-4D97-AF65-F5344CB8AC3E}">
        <p14:creationId xmlns:p14="http://schemas.microsoft.com/office/powerpoint/2010/main" val="96196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F4697-0150-0D3C-B38C-265D3643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5664EA-D21A-5485-9446-3C8AC417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</a:t>
            </a:r>
            <a:r>
              <a:rPr lang="ru-RU" sz="24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работы было спроектировано клиент-серверное приложение </a:t>
            </a:r>
            <a:r>
              <a:rPr lang="ru-RU" sz="2400" dirty="0" err="1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клининговой</a:t>
            </a:r>
            <a:r>
              <a:rPr lang="ru-RU" sz="24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компании.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06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106</Words>
  <Application>Microsoft Office PowerPoint</Application>
  <PresentationFormat>Широкоэкранный</PresentationFormat>
  <Paragraphs>24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Проектирование клиент-серверного приложения клининговой компании</vt:lpstr>
      <vt:lpstr>Тема и цель ВКР</vt:lpstr>
      <vt:lpstr>Задачи ВКР</vt:lpstr>
      <vt:lpstr>Актуальность ВКР</vt:lpstr>
      <vt:lpstr>Выбранный стек</vt:lpstr>
      <vt:lpstr>Схема базы данных</vt:lpstr>
      <vt:lpstr>Схема архитектуры приложения</vt:lpstr>
      <vt:lpstr>Презентация PowerPoint</vt:lpstr>
      <vt:lpstr>Результат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Кочкин Владислав Романович</dc:creator>
  <cp:lastModifiedBy>Ник</cp:lastModifiedBy>
  <cp:revision>22</cp:revision>
  <dcterms:created xsi:type="dcterms:W3CDTF">2022-12-11T13:51:29Z</dcterms:created>
  <dcterms:modified xsi:type="dcterms:W3CDTF">2022-12-14T07:27:00Z</dcterms:modified>
</cp:coreProperties>
</file>